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E0E754F-E39A-47FE-A356-B6DCC82BA77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4B60129-A1B8-4E39-8117-DC4457A59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3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54F-E39A-47FE-A356-B6DCC82BA77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0129-A1B8-4E39-8117-DC4457A59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0E754F-E39A-47FE-A356-B6DCC82BA77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4B60129-A1B8-4E39-8117-DC4457A59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9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54F-E39A-47FE-A356-B6DCC82BA77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0129-A1B8-4E39-8117-DC4457A59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5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0E754F-E39A-47FE-A356-B6DCC82BA77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4B60129-A1B8-4E39-8117-DC4457A59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0E754F-E39A-47FE-A356-B6DCC82BA77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4B60129-A1B8-4E39-8117-DC4457A59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0E754F-E39A-47FE-A356-B6DCC82BA77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4B60129-A1B8-4E39-8117-DC4457A59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5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54F-E39A-47FE-A356-B6DCC82BA77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0129-A1B8-4E39-8117-DC4457A59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5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0E754F-E39A-47FE-A356-B6DCC82BA77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4B60129-A1B8-4E39-8117-DC4457A59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3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754F-E39A-47FE-A356-B6DCC82BA77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60129-A1B8-4E39-8117-DC4457A59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8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0E754F-E39A-47FE-A356-B6DCC82BA77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4B60129-A1B8-4E39-8117-DC4457A59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7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E754F-E39A-47FE-A356-B6DCC82BA771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0129-A1B8-4E39-8117-DC4457A59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6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Ускршња декорација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Драги ученици,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dirty="0" smtClean="0"/>
              <a:t>Прошле недеље сте били главни у кухињи, где сте нам показали ваше кулинарске способности. Били сте фантастични шефови кухиња и ваша јела и посластице су нас одушевиле </a:t>
            </a:r>
            <a:r>
              <a:rPr lang="sr-Cyrl-RS" dirty="0" smtClean="0">
                <a:sym typeface="Wingdings" panose="05000000000000000000" pitchFamily="2" charset="2"/>
              </a:rPr>
              <a:t> </a:t>
            </a:r>
          </a:p>
          <a:p>
            <a:pPr marL="0" indent="0" algn="just">
              <a:buNone/>
            </a:pPr>
            <a:endParaRPr lang="sr-Cyrl-RS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sr-Cyrl-RS" dirty="0" smtClean="0">
                <a:sym typeface="Wingdings" panose="05000000000000000000" pitchFamily="2" charset="2"/>
              </a:rPr>
              <a:t>Надам се да ћете наставити да спремате нека нова јела и посластице и да ћете постати још бољи кувари 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43456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4. Задатак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dirty="0" smtClean="0"/>
              <a:t>Ваш нови задатак је да се потрудите да за време Ускрса украсите, декоришете ускршњу трпезу. </a:t>
            </a:r>
          </a:p>
          <a:p>
            <a:pPr marL="0" indent="0" algn="just">
              <a:buNone/>
            </a:pPr>
            <a:r>
              <a:rPr lang="sr-Cyrl-RS" dirty="0" smtClean="0"/>
              <a:t>Будите креативни, разишљајте о томе како можете на најлепши начин да украсите трпезу. Не заборавите да смо на одељенској заједници већ говорили како можемо да поставимо сто, тј. прибор за јело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</a:p>
          <a:p>
            <a:pPr marL="0" indent="0" algn="just">
              <a:buNone/>
            </a:pPr>
            <a:r>
              <a:rPr lang="sr-Cyrl-RS" dirty="0" smtClean="0">
                <a:sym typeface="Wingdings" panose="05000000000000000000" pitchFamily="2" charset="2"/>
              </a:rPr>
              <a:t>Консултујте се са родитељима, братом или сестром како можете да улепшате трпезу. Пустите машту на вољу и забавите се 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7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 вам</a:t>
            </a:r>
            <a:r>
              <a:rPr lang="en-US" dirty="0" smtClean="0"/>
              <a:t>  </a:t>
            </a:r>
            <a:r>
              <a:rPr lang="sr-Cyrl-RS" dirty="0" smtClean="0"/>
              <a:t>мало помогнем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237" y="1282529"/>
            <a:ext cx="3782290" cy="5092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1815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90" y="1496290"/>
            <a:ext cx="6952014" cy="3893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58719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3" y="1024291"/>
            <a:ext cx="8257308" cy="51077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7253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43" y="662349"/>
            <a:ext cx="4234353" cy="52929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199" y="662349"/>
            <a:ext cx="3900055" cy="55715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82202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Домаћи 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r-Cyrl-RS" dirty="0" smtClean="0"/>
              <a:t>Фотографију ускршње трпезе коју си ти украсио/ла шаљеш својој учитељици до уторка, 21.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4416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35</TotalTime>
  <Words>157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 Light</vt:lpstr>
      <vt:lpstr>Rockwell</vt:lpstr>
      <vt:lpstr>Wingdings</vt:lpstr>
      <vt:lpstr>Atlas</vt:lpstr>
      <vt:lpstr>Ускршња декорација</vt:lpstr>
      <vt:lpstr>Драги ученици,</vt:lpstr>
      <vt:lpstr>4. Задатак </vt:lpstr>
      <vt:lpstr>Да вам  мало помогнем </vt:lpstr>
      <vt:lpstr>PowerPoint Presentation</vt:lpstr>
      <vt:lpstr>PowerPoint Presentation</vt:lpstr>
      <vt:lpstr>PowerPoint Presentation</vt:lpstr>
      <vt:lpstr>Домаћи задатак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Ускршња декорација</dc:title>
  <dc:creator>Milica Tošić</dc:creator>
  <cp:lastModifiedBy>Milica Tošić</cp:lastModifiedBy>
  <cp:revision>4</cp:revision>
  <dcterms:created xsi:type="dcterms:W3CDTF">2020-04-13T15:42:00Z</dcterms:created>
  <dcterms:modified xsi:type="dcterms:W3CDTF">2020-04-13T16:17:09Z</dcterms:modified>
</cp:coreProperties>
</file>